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0" r:id="rId2"/>
    <p:sldId id="272" r:id="rId3"/>
    <p:sldId id="270" r:id="rId4"/>
    <p:sldId id="271" r:id="rId5"/>
  </p:sldIdLst>
  <p:sldSz cx="9144000" cy="6858000" type="screen4x3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68" y="-104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74"/>
        <p:guide pos="204"/>
        <p:guide pos="555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/>
            </a:lvl1pPr>
          </a:lstStyle>
          <a:p>
            <a:fld id="{BCDB334D-D17F-49C4-91DD-37BB7E818209}" type="datetimeFigureOut">
              <a:rPr lang="de-CH" smtClean="0"/>
              <a:t>5/19/14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/>
            </a:lvl1pPr>
          </a:lstStyle>
          <a:p>
            <a:fld id="{A51C0C35-A9A2-4EFD-9BAF-1E52E29E03D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" t="19025" r="112" b="21320"/>
          <a:stretch/>
        </p:blipFill>
        <p:spPr>
          <a:xfrm>
            <a:off x="323850" y="620713"/>
            <a:ext cx="8496300" cy="280828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84963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044121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3850" y="2024064"/>
            <a:ext cx="8496300" cy="42100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</p:spTree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323850" y="1565138"/>
            <a:ext cx="84963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84963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296274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19.05.2014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Chair of Sociology, </a:t>
            </a:r>
            <a:r>
              <a:rPr lang="de-CH" sz="800" baseline="0" dirty="0" smtClean="0"/>
              <a:t/>
            </a:r>
            <a:br>
              <a:rPr lang="de-CH" sz="800" baseline="0" dirty="0" smtClean="0"/>
            </a:br>
            <a:r>
              <a:rPr lang="en-GB" sz="800" baseline="0" dirty="0" smtClean="0"/>
              <a:t>in particular of </a:t>
            </a:r>
            <a:r>
              <a:rPr lang="en-GB" sz="800" baseline="0" dirty="0" err="1" smtClean="0"/>
              <a:t>Modeling</a:t>
            </a:r>
            <a:r>
              <a:rPr lang="en-GB" sz="800" baseline="0" dirty="0" smtClean="0"/>
              <a:t> and Simulation</a:t>
            </a:r>
            <a:endParaRPr lang="de-CH" sz="8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4" r:id="rId9"/>
    <p:sldLayoutId id="2147483663" r:id="rId10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Increase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number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cars</a:t>
            </a:r>
            <a:r>
              <a:rPr lang="de-CH" dirty="0" smtClean="0"/>
              <a:t> </a:t>
            </a:r>
            <a:r>
              <a:rPr lang="de-CH" dirty="0" err="1" smtClean="0"/>
              <a:t>increases</a:t>
            </a:r>
            <a:r>
              <a:rPr lang="de-CH" dirty="0" smtClean="0"/>
              <a:t> </a:t>
            </a:r>
            <a:r>
              <a:rPr lang="de-CH" dirty="0" err="1" smtClean="0"/>
              <a:t>travel</a:t>
            </a:r>
            <a:r>
              <a:rPr lang="de-CH" dirty="0" smtClean="0"/>
              <a:t> time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Simulation </a:t>
            </a:r>
            <a:r>
              <a:rPr lang="de-CH" dirty="0" err="1" smtClean="0"/>
              <a:t>Results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572000" y="6308726"/>
            <a:ext cx="3208613" cy="468312"/>
          </a:xfrm>
        </p:spPr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pic>
        <p:nvPicPr>
          <p:cNvPr id="9" name="Picture 8" descr="Travel_Tim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6902"/>
            <a:ext cx="9144000" cy="32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69862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16 </a:t>
            </a:r>
            <a:r>
              <a:rPr lang="de-CH" dirty="0" err="1" smtClean="0"/>
              <a:t>possible</a:t>
            </a:r>
            <a:r>
              <a:rPr lang="de-CH" dirty="0" smtClean="0"/>
              <a:t> </a:t>
            </a:r>
            <a:r>
              <a:rPr lang="de-CH" dirty="0" err="1" smtClean="0"/>
              <a:t>positions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tunnel</a:t>
            </a:r>
            <a:r>
              <a:rPr lang="de-CH" dirty="0"/>
              <a:t> </a:t>
            </a:r>
            <a:r>
              <a:rPr lang="de-CH" dirty="0" err="1" smtClean="0"/>
              <a:t>were</a:t>
            </a:r>
            <a:r>
              <a:rPr lang="de-CH" dirty="0" smtClean="0"/>
              <a:t> </a:t>
            </a:r>
            <a:r>
              <a:rPr lang="de-CH" dirty="0" err="1" smtClean="0"/>
              <a:t>considered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Simulation </a:t>
            </a:r>
            <a:r>
              <a:rPr lang="de-CH" dirty="0" err="1" smtClean="0"/>
              <a:t>Results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572000" y="6308726"/>
            <a:ext cx="3208613" cy="468312"/>
          </a:xfrm>
        </p:spPr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pic>
        <p:nvPicPr>
          <p:cNvPr id="8" name="Picture 7" descr="tunnel_positions_cropp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718" y="2468305"/>
            <a:ext cx="4242564" cy="376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310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Simulation </a:t>
            </a:r>
            <a:r>
              <a:rPr lang="de-CH" dirty="0" err="1" smtClean="0"/>
              <a:t>Results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572000" y="6308726"/>
            <a:ext cx="3208613" cy="468312"/>
          </a:xfrm>
        </p:spPr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9116814"/>
              </p:ext>
            </p:extLst>
          </p:nvPr>
        </p:nvGraphicFramePr>
        <p:xfrm>
          <a:off x="2135170" y="1788759"/>
          <a:ext cx="4873660" cy="4072284"/>
        </p:xfrm>
        <a:graphic>
          <a:graphicData uri="http://schemas.openxmlformats.org/drawingml/2006/table">
            <a:tbl>
              <a:tblPr/>
              <a:tblGrid>
                <a:gridCol w="1007774"/>
                <a:gridCol w="1106899"/>
                <a:gridCol w="842565"/>
                <a:gridCol w="958211"/>
                <a:gridCol w="958211"/>
              </a:tblGrid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start node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end node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o-RO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500 cars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o-RO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1000 cars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o-RO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2000 cars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1</a:t>
                      </a:r>
                      <a:endParaRPr lang="en-US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398570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B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447040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C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576070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419070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B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444740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542180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A84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410970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453580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E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564700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574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404440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441430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D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541860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420470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D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453320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544150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383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423860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B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443500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533280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880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421850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F7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435940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539880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683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399220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450070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555110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97B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409720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7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441690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E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527970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D7E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414000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D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447560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520660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393170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447390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B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536280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F81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401790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3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443810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553050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17C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417620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97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440940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553870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E7C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424000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440600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8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533280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880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407270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439130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0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531330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47F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Left 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Right 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412490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C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441830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536610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DF81"/>
                    </a:solidFill>
                  </a:tcPr>
                </a:tc>
              </a:tr>
              <a:tr h="22623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----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----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400872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D1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471644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545545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D8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48041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19.05.2014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Conclusion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572000" y="6308726"/>
            <a:ext cx="3208613" cy="468312"/>
          </a:xfrm>
        </p:spPr>
        <p:txBody>
          <a:bodyPr/>
          <a:lstStyle/>
          <a:p>
            <a:r>
              <a:rPr lang="de-DE" dirty="0" smtClean="0"/>
              <a:t>Jan Dörrie, Simone Forte, Charalampos Gkonos, Athina </a:t>
            </a:r>
            <a:r>
              <a:rPr lang="de-DE" dirty="0" err="1" smtClean="0"/>
              <a:t>Korfiati</a:t>
            </a:r>
            <a:endParaRPr lang="de-DE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 tunnel improved results for 1000 cars</a:t>
            </a:r>
          </a:p>
          <a:p>
            <a:r>
              <a:rPr lang="en-US" dirty="0" smtClean="0"/>
              <a:t>Hard to say which tunnel is best in general</a:t>
            </a:r>
          </a:p>
          <a:p>
            <a:r>
              <a:rPr lang="en-US" dirty="0" smtClean="0"/>
              <a:t>Change to no tunnel is not significant for 500 and 2000 </a:t>
            </a:r>
            <a:r>
              <a:rPr lang="en-US" dirty="0" smtClean="0"/>
              <a:t>cars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6496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th_praesentation_4zu3_ETH1">
  <a:themeElements>
    <a:clrScheme name="ETH Zuerich - Externe Kommunikation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eth_praesentation_4zu3_ETH1</Template>
  <TotalTime>2201</TotalTime>
  <Words>236</Words>
  <Application>Microsoft Macintosh PowerPoint</Application>
  <PresentationFormat>On-screen Show (4:3)</PresentationFormat>
  <Paragraphs>111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eth_praesentation_4zu3_ETH1</vt:lpstr>
      <vt:lpstr>Simulation Results</vt:lpstr>
      <vt:lpstr>Simulation Results</vt:lpstr>
      <vt:lpstr>Simulation Results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Charalampos Gkonos</dc:creator>
  <cp:lastModifiedBy>Jan Wilken Dörrie</cp:lastModifiedBy>
  <cp:revision>21</cp:revision>
  <cp:lastPrinted>2013-06-08T11:22:51Z</cp:lastPrinted>
  <dcterms:created xsi:type="dcterms:W3CDTF">2014-05-17T09:27:20Z</dcterms:created>
  <dcterms:modified xsi:type="dcterms:W3CDTF">2014-05-19T15:17:37Z</dcterms:modified>
</cp:coreProperties>
</file>

<file path=docProps/thumbnail.jpeg>
</file>